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2406F3C-FA80-447C-AB2B-EF6026B8F2D8}" type="datetimeFigureOut">
              <a:rPr lang="nl-NL" smtClean="0"/>
              <a:t>26-10-2015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555472-B7AE-4E7B-9C80-B62BAB8047C1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6F3C-FA80-447C-AB2B-EF6026B8F2D8}" type="datetimeFigureOut">
              <a:rPr lang="nl-NL" smtClean="0"/>
              <a:t>26-10-2015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5472-B7AE-4E7B-9C80-B62BAB8047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6F3C-FA80-447C-AB2B-EF6026B8F2D8}" type="datetimeFigureOut">
              <a:rPr lang="nl-NL" smtClean="0"/>
              <a:t>26-10-2015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5472-B7AE-4E7B-9C80-B62BAB8047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6F3C-FA80-447C-AB2B-EF6026B8F2D8}" type="datetimeFigureOut">
              <a:rPr lang="nl-NL" smtClean="0"/>
              <a:t>26-10-2015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5472-B7AE-4E7B-9C80-B62BAB8047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6F3C-FA80-447C-AB2B-EF6026B8F2D8}" type="datetimeFigureOut">
              <a:rPr lang="nl-NL" smtClean="0"/>
              <a:t>26-10-2015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5472-B7AE-4E7B-9C80-B62BAB8047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6F3C-FA80-447C-AB2B-EF6026B8F2D8}" type="datetimeFigureOut">
              <a:rPr lang="nl-NL" smtClean="0"/>
              <a:t>26-10-2015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5472-B7AE-4E7B-9C80-B62BAB8047C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6F3C-FA80-447C-AB2B-EF6026B8F2D8}" type="datetimeFigureOut">
              <a:rPr lang="nl-NL" smtClean="0"/>
              <a:t>26-10-2015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5472-B7AE-4E7B-9C80-B62BAB8047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6F3C-FA80-447C-AB2B-EF6026B8F2D8}" type="datetimeFigureOut">
              <a:rPr lang="nl-NL" smtClean="0"/>
              <a:t>26-10-2015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5472-B7AE-4E7B-9C80-B62BAB8047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6F3C-FA80-447C-AB2B-EF6026B8F2D8}" type="datetimeFigureOut">
              <a:rPr lang="nl-NL" smtClean="0"/>
              <a:t>26-10-2015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5472-B7AE-4E7B-9C80-B62BAB8047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6F3C-FA80-447C-AB2B-EF6026B8F2D8}" type="datetimeFigureOut">
              <a:rPr lang="nl-NL" smtClean="0"/>
              <a:t>26-10-2015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5472-B7AE-4E7B-9C80-B62BAB8047C1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6F3C-FA80-447C-AB2B-EF6026B8F2D8}" type="datetimeFigureOut">
              <a:rPr lang="nl-NL" smtClean="0"/>
              <a:t>26-10-2015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5472-B7AE-4E7B-9C80-B62BAB8047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2406F3C-FA80-447C-AB2B-EF6026B8F2D8}" type="datetimeFigureOut">
              <a:rPr lang="nl-NL" smtClean="0"/>
              <a:t>26-10-2015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0555472-B7AE-4E7B-9C80-B62BAB8047C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3000" dirty="0" smtClean="0"/>
              <a:t>Voorbereiding </a:t>
            </a:r>
            <a:r>
              <a:rPr lang="nl-NL" sz="3000" dirty="0" err="1" smtClean="0"/>
              <a:t>practium</a:t>
            </a:r>
            <a:r>
              <a:rPr lang="nl-NL" sz="3000" dirty="0" smtClean="0"/>
              <a:t> </a:t>
            </a:r>
            <a:endParaRPr lang="nl-NL" sz="3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70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Hartkleppen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Tussen kamer en boezem</a:t>
            </a:r>
          </a:p>
          <a:p>
            <a:r>
              <a:rPr lang="nl-NL" dirty="0" smtClean="0"/>
              <a:t>Tussen bloedvat en kamer </a:t>
            </a:r>
          </a:p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98" y="3068960"/>
            <a:ext cx="2286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71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Trombose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Bloedpropjes in het bloed</a:t>
            </a:r>
          </a:p>
          <a:p>
            <a:r>
              <a:rPr lang="nl-NL" dirty="0" smtClean="0"/>
              <a:t>Verstopt bloedvat</a:t>
            </a:r>
          </a:p>
          <a:p>
            <a:r>
              <a:rPr lang="nl-NL" dirty="0" smtClean="0"/>
              <a:t>Na dat punt sterft weefsel af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2857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47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Tekenregels</a:t>
            </a:r>
            <a:endParaRPr lang="nl-N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2808312" cy="386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36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Lezen betavak.nl </a:t>
            </a:r>
            <a:r>
              <a:rPr lang="nl-NL" dirty="0" smtClean="0">
                <a:sym typeface="Wingdings" panose="05000000000000000000" pitchFamily="2" charset="2"/>
              </a:rPr>
              <a:t> vaardigheden  biologische tekening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Meenemen potlood</a:t>
            </a:r>
            <a:r>
              <a:rPr lang="nl-NL" smtClean="0">
                <a:sym typeface="Wingdings" panose="05000000000000000000" pitchFamily="2" charset="2"/>
              </a:rPr>
              <a:t>, liniaal </a:t>
            </a:r>
            <a:r>
              <a:rPr lang="nl-NL" dirty="0" smtClean="0">
                <a:sym typeface="Wingdings" panose="05000000000000000000" pitchFamily="2" charset="2"/>
              </a:rPr>
              <a:t>en pen!!!!!!!!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741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gaan we doen vandaag?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Herhaling hart</a:t>
            </a:r>
          </a:p>
          <a:p>
            <a:r>
              <a:rPr lang="nl-NL" dirty="0" smtClean="0"/>
              <a:t>Uitleg tekenregels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043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hart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Kamers</a:t>
            </a:r>
          </a:p>
          <a:p>
            <a:r>
              <a:rPr lang="nl-NL" dirty="0" smtClean="0"/>
              <a:t>Boezems</a:t>
            </a:r>
          </a:p>
          <a:p>
            <a:r>
              <a:rPr lang="nl-NL" dirty="0" smtClean="0"/>
              <a:t>Hartkleppen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01" y="3913868"/>
            <a:ext cx="3532332" cy="293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2105762" cy="270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46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Kransslagader en kransaders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Zorgen voor bloedtoevoer hart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4608512" cy="345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97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Bloedvaten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Holle ader</a:t>
            </a:r>
          </a:p>
          <a:p>
            <a:r>
              <a:rPr lang="nl-NL" dirty="0" smtClean="0"/>
              <a:t>Aorta</a:t>
            </a:r>
          </a:p>
          <a:p>
            <a:r>
              <a:rPr lang="nl-NL" dirty="0" smtClean="0"/>
              <a:t>Longslagader</a:t>
            </a:r>
          </a:p>
          <a:p>
            <a:r>
              <a:rPr lang="nl-NL" dirty="0" smtClean="0"/>
              <a:t>Longader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410731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7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Holle ader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Komt vanuit het lichaam </a:t>
            </a:r>
          </a:p>
          <a:p>
            <a:r>
              <a:rPr lang="nl-NL" dirty="0" smtClean="0"/>
              <a:t>Mondt uit in de rechterboezem 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2800"/>
            <a:ext cx="33623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95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Aorta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Begint in linkerkamer</a:t>
            </a:r>
          </a:p>
          <a:p>
            <a:r>
              <a:rPr lang="nl-NL" dirty="0" smtClean="0"/>
              <a:t>Gaat het lichaam in 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068960"/>
            <a:ext cx="33623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Longslagader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Begint in rechterkamer</a:t>
            </a:r>
          </a:p>
          <a:p>
            <a:r>
              <a:rPr lang="nl-NL" dirty="0" smtClean="0"/>
              <a:t>Gaat richting de longen 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3623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1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Longader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Komt vanuit de longen</a:t>
            </a:r>
          </a:p>
          <a:p>
            <a:r>
              <a:rPr lang="nl-NL" dirty="0" smtClean="0"/>
              <a:t>Mondt uit in linkerboezem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3623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490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</TotalTime>
  <Words>104</Words>
  <Application>Microsoft Office PowerPoint</Application>
  <PresentationFormat>Diavoorstelling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Austin</vt:lpstr>
      <vt:lpstr>Voorbereiding practium </vt:lpstr>
      <vt:lpstr>Wat gaan we doen vandaag?</vt:lpstr>
      <vt:lpstr>Het hart </vt:lpstr>
      <vt:lpstr>Kransslagader en kransaders</vt:lpstr>
      <vt:lpstr>Bloedvaten </vt:lpstr>
      <vt:lpstr>Holle ader </vt:lpstr>
      <vt:lpstr>Aorta </vt:lpstr>
      <vt:lpstr>Longslagader </vt:lpstr>
      <vt:lpstr>Longader </vt:lpstr>
      <vt:lpstr>Hartkleppen </vt:lpstr>
      <vt:lpstr>Trombose </vt:lpstr>
      <vt:lpstr>Tekenregels</vt:lpstr>
      <vt:lpstr>Huiswerk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Voorbereiding practium</dc:title>
  <dc:creator>marloes kemna</dc:creator>
  <cp:lastModifiedBy>marloes kemna</cp:lastModifiedBy>
  <cp:revision>2</cp:revision>
  <dcterms:created xsi:type="dcterms:W3CDTF">2015-10-26T08:30:38Z</dcterms:created>
  <dcterms:modified xsi:type="dcterms:W3CDTF">2015-10-26T08:46:44Z</dcterms:modified>
</cp:coreProperties>
</file>